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4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8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1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B81D-73AE-425E-B27A-21DCDDDFAA4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2D4-FD4C-4737-AE67-5C2B25AA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gmangone@graniteschool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SchoolCity</a:t>
            </a:r>
            <a:br>
              <a:rPr lang="en-US" dirty="0" smtClean="0"/>
            </a:br>
            <a:r>
              <a:rPr lang="en-US" dirty="0" smtClean="0"/>
              <a:t>Student Screens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78829"/>
            <a:ext cx="9144000" cy="1388226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Danece Mangone</a:t>
            </a:r>
          </a:p>
          <a:p>
            <a:pPr algn="l"/>
            <a:r>
              <a:rPr lang="en-US" sz="1800" dirty="0" smtClean="0">
                <a:hlinkClick r:id="rId2"/>
              </a:rPr>
              <a:t>dgmangone@graniteschools.org</a:t>
            </a:r>
            <a:endParaRPr lang="en-US" sz="1800" dirty="0" smtClean="0"/>
          </a:p>
          <a:p>
            <a:pPr algn="l"/>
            <a:r>
              <a:rPr lang="en-US" sz="1800" dirty="0" smtClean="0"/>
              <a:t>385-646-4376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7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10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Line Reader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3911"/>
            <a:ext cx="10058400" cy="48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10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38596"/>
            <a:ext cx="10515600" cy="4938367"/>
          </a:xfrm>
        </p:spPr>
        <p:txBody>
          <a:bodyPr/>
          <a:lstStyle/>
          <a:p>
            <a:r>
              <a:rPr lang="en-US" dirty="0" smtClean="0"/>
              <a:t>Line Reader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4312"/>
            <a:ext cx="1127116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Highlighter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103561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Highlighter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7360"/>
            <a:ext cx="104590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Calculators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" y="1737360"/>
            <a:ext cx="1022117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Color Contrast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2712"/>
            <a:ext cx="10058400" cy="49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Magnifier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8999"/>
            <a:ext cx="10058400" cy="51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Flag an Item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6355"/>
            <a:ext cx="111290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727"/>
            <a:ext cx="110446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Answer Eliminator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0982"/>
            <a:ext cx="10954689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Launch Pad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5072"/>
            <a:ext cx="10515600" cy="4272443"/>
          </a:xfrm>
        </p:spPr>
      </p:pic>
    </p:spTree>
    <p:extLst>
      <p:ext uri="{BB962C8B-B14F-4D97-AF65-F5344CB8AC3E}">
        <p14:creationId xmlns:p14="http://schemas.microsoft.com/office/powerpoint/2010/main" val="10022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Completing the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6111"/>
            <a:ext cx="112675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Completing the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4372"/>
            <a:ext cx="10058400" cy="49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Completing the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193087"/>
            <a:ext cx="7216119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Completing the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8825"/>
            <a:ext cx="99250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Completing the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" y="2639594"/>
            <a:ext cx="1193110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Completing the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54308"/>
            <a:ext cx="67256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Students can review their scores</a:t>
            </a:r>
          </a:p>
          <a:p>
            <a:r>
              <a:rPr lang="en-US" dirty="0" smtClean="0"/>
              <a:t>Click on the Flip Card “Review Scores”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2501"/>
            <a:ext cx="979434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Students can review their scores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494077"/>
            <a:ext cx="928798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r>
              <a:rPr lang="en-US" dirty="0" smtClean="0"/>
              <a:t>Students can review their scores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5397"/>
            <a:ext cx="108982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945"/>
            <a:ext cx="10515600" cy="1263535"/>
          </a:xfrm>
        </p:spPr>
        <p:txBody>
          <a:bodyPr/>
          <a:lstStyle/>
          <a:p>
            <a:r>
              <a:rPr lang="en-US" dirty="0" smtClean="0"/>
              <a:t>Student Launch Pad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7978"/>
            <a:ext cx="10515600" cy="4688985"/>
          </a:xfrm>
        </p:spPr>
        <p:txBody>
          <a:bodyPr/>
          <a:lstStyle/>
          <a:p>
            <a:r>
              <a:rPr lang="en-US" dirty="0" smtClean="0"/>
              <a:t>Accessing Assessments</a:t>
            </a:r>
          </a:p>
          <a:p>
            <a:r>
              <a:rPr lang="en-US" dirty="0" smtClean="0"/>
              <a:t>Flip Card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8" y="2415473"/>
            <a:ext cx="10058400" cy="44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Launch Pad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Assessments</a:t>
            </a:r>
          </a:p>
          <a:p>
            <a:r>
              <a:rPr lang="en-US" dirty="0" smtClean="0"/>
              <a:t>Tool Bar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4350"/>
            <a:ext cx="95535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9372"/>
            <a:ext cx="10572494" cy="5212080"/>
          </a:xfrm>
        </p:spPr>
      </p:pic>
    </p:spTree>
    <p:extLst>
      <p:ext uri="{BB962C8B-B14F-4D97-AF65-F5344CB8AC3E}">
        <p14:creationId xmlns:p14="http://schemas.microsoft.com/office/powerpoint/2010/main" val="15236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0810"/>
            <a:ext cx="11242883" cy="4846320"/>
          </a:xfrm>
        </p:spPr>
      </p:pic>
    </p:spTree>
    <p:extLst>
      <p:ext uri="{BB962C8B-B14F-4D97-AF65-F5344CB8AC3E}">
        <p14:creationId xmlns:p14="http://schemas.microsoft.com/office/powerpoint/2010/main" val="1935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4480"/>
            <a:ext cx="10871519" cy="5303520"/>
          </a:xfrm>
        </p:spPr>
      </p:pic>
    </p:spTree>
    <p:extLst>
      <p:ext uri="{BB962C8B-B14F-4D97-AF65-F5344CB8AC3E}">
        <p14:creationId xmlns:p14="http://schemas.microsoft.com/office/powerpoint/2010/main" val="31979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10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/>
          <a:lstStyle/>
          <a:p>
            <a:r>
              <a:rPr lang="en-US" dirty="0" smtClean="0"/>
              <a:t>Text to Speech is not available for ELA assessments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6" y="2585864"/>
            <a:ext cx="114244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10"/>
            <a:ext cx="10515600" cy="1055716"/>
          </a:xfrm>
        </p:spPr>
        <p:txBody>
          <a:bodyPr/>
          <a:lstStyle/>
          <a:p>
            <a:r>
              <a:rPr lang="en-US" dirty="0" smtClean="0"/>
              <a:t>Taking the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r>
              <a:rPr lang="en-US" dirty="0" smtClean="0"/>
              <a:t>Text to Speech is not available for ELA assessments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7360"/>
            <a:ext cx="1046159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170</Words>
  <Application>Microsoft Office PowerPoint</Application>
  <PresentationFormat>Widescreen</PresentationFormat>
  <Paragraphs>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SchoolCity Student Screens</vt:lpstr>
      <vt:lpstr>Student Launch Pad</vt:lpstr>
      <vt:lpstr>Student Launch Pad</vt:lpstr>
      <vt:lpstr>Student Launch Pad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  <vt:lpstr>Taking the Assessment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SchoolCity Student Screens</dc:title>
  <dc:creator>Mangone, Danece G</dc:creator>
  <cp:lastModifiedBy>Reidford, Keith D</cp:lastModifiedBy>
  <cp:revision>20</cp:revision>
  <dcterms:created xsi:type="dcterms:W3CDTF">2016-09-14T15:52:28Z</dcterms:created>
  <dcterms:modified xsi:type="dcterms:W3CDTF">2016-09-14T20:11:10Z</dcterms:modified>
  <cp:contentStatus/>
</cp:coreProperties>
</file>